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6" r:id="rId5"/>
  </p:sldMasterIdLst>
  <p:notesMasterIdLst>
    <p:notesMasterId r:id="rId11"/>
  </p:notesMasterIdLst>
  <p:sldIdLst>
    <p:sldId id="259" r:id="rId6"/>
    <p:sldId id="257" r:id="rId7"/>
    <p:sldId id="261" r:id="rId8"/>
    <p:sldId id="25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4A33B3-2425-474C-A45A-789EE9D185D0}">
          <p14:sldIdLst>
            <p14:sldId id="259"/>
            <p14:sldId id="257"/>
            <p14:sldId id="261"/>
            <p14:sldId id="258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AC3"/>
    <a:srgbClr val="517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A5C31-8190-4A3E-A1A6-A429B57199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C0656-691A-4433-8E42-DC45711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4507-7544-6E45-38C4-9E4B7CF604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 of your article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94CEA-CDC9-91CE-EF7E-DD612B060E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6153150" cy="1177926"/>
          </a:xfrm>
        </p:spPr>
        <p:txBody>
          <a:bodyPr>
            <a:normAutofit/>
          </a:bodyPr>
          <a:lstStyle>
            <a:lvl1pPr marL="0" indent="0" algn="just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Authors: list of all authors of the article – please underline the name of the presenting author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1B1B8-BF20-3887-14AF-72F14C9E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19 September 2023 – Kaiserslautern, Germany</a:t>
            </a:r>
            <a:endParaRPr lang="en-US" dirty="0"/>
          </a:p>
        </p:txBody>
      </p:sp>
      <p:cxnSp>
        <p:nvCxnSpPr>
          <p:cNvPr id="8" name="Connettore diritto 5">
            <a:extLst>
              <a:ext uri="{FF2B5EF4-FFF2-40B4-BE49-F238E27FC236}">
                <a16:creationId xmlns:a16="http://schemas.microsoft.com/office/drawing/2014/main" id="{331BF7B5-451B-4FE7-C8A6-AD4B75513C95}"/>
              </a:ext>
            </a:extLst>
          </p:cNvPr>
          <p:cNvCxnSpPr/>
          <p:nvPr userDrawn="1"/>
        </p:nvCxnSpPr>
        <p:spPr>
          <a:xfrm flipV="1">
            <a:off x="743054" y="804340"/>
            <a:ext cx="10808686" cy="8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ttangolo 7">
            <a:extLst>
              <a:ext uri="{FF2B5EF4-FFF2-40B4-BE49-F238E27FC236}">
                <a16:creationId xmlns:a16="http://schemas.microsoft.com/office/drawing/2014/main" id="{82FE52A1-4C17-E8B8-DC33-10415BE9BAE8}"/>
              </a:ext>
            </a:extLst>
          </p:cNvPr>
          <p:cNvSpPr/>
          <p:nvPr userDrawn="1"/>
        </p:nvSpPr>
        <p:spPr>
          <a:xfrm>
            <a:off x="640260" y="127490"/>
            <a:ext cx="3777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4D7AC3"/>
                </a:solidFill>
                <a:latin typeface="Berlin Sans FB" panose="020E0602020502020306" pitchFamily="34" charset="0"/>
              </a:rPr>
              <a:t>1st European Symposium on Artificial Intelligence in Manufacturing</a:t>
            </a:r>
            <a:endParaRPr lang="it-CH" sz="1800" b="0" dirty="0">
              <a:solidFill>
                <a:srgbClr val="4D7AC3"/>
              </a:solidFill>
              <a:latin typeface="Berlin Sans FB" panose="020E0602020502020306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2513820-5555-A738-9572-0D762CE71D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623" t="2464" r="17551" b="32894"/>
          <a:stretch/>
        </p:blipFill>
        <p:spPr>
          <a:xfrm>
            <a:off x="9418320" y="146103"/>
            <a:ext cx="2133420" cy="547549"/>
          </a:xfrm>
          <a:prstGeom prst="rect">
            <a:avLst/>
          </a:prstGeom>
        </p:spPr>
      </p:pic>
      <p:sp>
        <p:nvSpPr>
          <p:cNvPr id="45" name="Subtitle 2">
            <a:extLst>
              <a:ext uri="{FF2B5EF4-FFF2-40B4-BE49-F238E27FC236}">
                <a16:creationId xmlns:a16="http://schemas.microsoft.com/office/drawing/2014/main" id="{AB7506EF-4AD3-02DC-8A13-266B9ADFA836}"/>
              </a:ext>
            </a:extLst>
          </p:cNvPr>
          <p:cNvSpPr txBox="1">
            <a:spLocks/>
          </p:cNvSpPr>
          <p:nvPr userDrawn="1"/>
        </p:nvSpPr>
        <p:spPr>
          <a:xfrm>
            <a:off x="1524000" y="4905375"/>
            <a:ext cx="6153150" cy="1211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012EB3C5-2437-67C9-3859-04739F6660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74000" y="3602038"/>
            <a:ext cx="2794000" cy="22526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Logo(s) of affiliation(s)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B036720-5301-046B-62FF-12D7B04721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905375"/>
            <a:ext cx="6153150" cy="949325"/>
          </a:xfrm>
        </p:spPr>
        <p:txBody>
          <a:bodyPr/>
          <a:lstStyle>
            <a:lvl1pPr marL="0" indent="0">
              <a:buNone/>
              <a:defRPr lang="it-IT" sz="2400" kern="1200" dirty="0" smtClean="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/>
              <a:t>Affiliations: indicate for all authors</a:t>
            </a:r>
          </a:p>
          <a:p>
            <a:pPr lvl="0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B93B28-3DD4-D4B9-7B22-A30891555E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/>
          <a:stretch/>
        </p:blipFill>
        <p:spPr>
          <a:xfrm>
            <a:off x="856708" y="804340"/>
            <a:ext cx="10478584" cy="5341895"/>
          </a:xfrm>
          <a:prstGeom prst="rect">
            <a:avLst/>
          </a:prstGeom>
          <a:effectLst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359889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2BCE-2439-C83A-0757-B7623473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488"/>
            <a:ext cx="10515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914B6-C37F-1121-BCBA-145214D1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CA73B-5945-AC3C-A73F-E4FF7BB0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2092"/>
            <a:ext cx="34480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19 September 2023 – Kaiserslautern, Germany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D20E1-672D-E7DD-7C7C-94CC2839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2092"/>
            <a:ext cx="2743200" cy="365125"/>
          </a:xfrm>
        </p:spPr>
        <p:txBody>
          <a:bodyPr/>
          <a:lstStyle/>
          <a:p>
            <a:fld id="{AA0EA41B-F775-4603-877C-1419A1CD13F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799EA1-0A8B-D952-AABC-F6D7F68856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623" t="2464" r="17551" b="32894"/>
          <a:stretch/>
        </p:blipFill>
        <p:spPr>
          <a:xfrm>
            <a:off x="5252085" y="6308061"/>
            <a:ext cx="1687830" cy="433187"/>
          </a:xfrm>
          <a:prstGeom prst="rect">
            <a:avLst/>
          </a:prstGeom>
        </p:spPr>
      </p:pic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3A71898E-65E0-F41C-FD1B-510FFE1F462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0458450" y="1"/>
            <a:ext cx="1733550" cy="838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Affiliation(s) logo(s)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3524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1B1B-C798-7345-7CDA-306AC612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488"/>
            <a:ext cx="10515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FB28-C0F9-81CC-7F15-A61E48E6B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664EC-A360-F3B4-0906-1561B36D2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4EA09-51C1-4E54-AE0F-1D6E4B98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3718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19 September 2023 – Kaiserslautern, Germany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BDAF0-6572-0718-F3E9-1848642D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F8CF8A8-3EB2-EB08-19E4-50FAFEBF4AD9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0458450" y="1"/>
            <a:ext cx="1733550" cy="838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Affiliation(s) logo(s)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6B4562-C0EF-009C-7011-8A2FCBEC73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623" t="2464" r="17551" b="32894"/>
          <a:stretch/>
        </p:blipFill>
        <p:spPr>
          <a:xfrm>
            <a:off x="5252085" y="6308061"/>
            <a:ext cx="1687830" cy="43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884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9BD2-BC45-6AAC-39DD-AD6A1C4C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B42D9-59AB-A4CA-9772-7C4136CDB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3E4B3-0584-F127-B25D-DF78A03E2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9735F-1D06-DF38-0F61-86213CFE5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D8FCE9-17EC-DB5B-32EF-9BD51DEE2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B6177E-F3FB-2D21-8940-2BA736E1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4099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19 September 2023 – Kaiserslautern, Germany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F6421-159B-0DFC-045C-34CA1BA8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D755373E-53ED-9BF7-08CF-B34D9B346827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0458450" y="1"/>
            <a:ext cx="1733550" cy="838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Affiliation(s) logo(s)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F1CCF8E-4474-3ACD-4F3F-515C2439D1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623" t="2464" r="17551" b="32894"/>
          <a:stretch/>
        </p:blipFill>
        <p:spPr>
          <a:xfrm>
            <a:off x="5252085" y="6308061"/>
            <a:ext cx="1687830" cy="43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5252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48819C45-D0F3-5640-B029-608F8AD7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36940" y="6371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5C61-A223-4DCE-BCFC-0FCAD9EAAE53}" type="slidenum">
              <a:rPr lang="it-CH" smtClean="0"/>
              <a:pPr/>
              <a:t>‹#›</a:t>
            </a:fld>
            <a:endParaRPr lang="it-CH"/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F9CC4832-856F-9521-11D0-58ED2579C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3054" y="6356350"/>
            <a:ext cx="3731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19 September 2023 – Kaiserslautern, Germany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9808665-855B-C1C8-EF98-EA78CB3942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06938" y="4845050"/>
            <a:ext cx="2778125" cy="12303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Berlin Sans FB" panose="020E0602020502020306" pitchFamily="34" charset="0"/>
              </a:defRPr>
            </a:lvl1pPr>
          </a:lstStyle>
          <a:p>
            <a:r>
              <a:rPr lang="en-US" dirty="0"/>
              <a:t>Logo(s) of affiliation(s)</a:t>
            </a:r>
          </a:p>
        </p:txBody>
      </p:sp>
    </p:spTree>
    <p:extLst>
      <p:ext uri="{BB962C8B-B14F-4D97-AF65-F5344CB8AC3E}">
        <p14:creationId xmlns:p14="http://schemas.microsoft.com/office/powerpoint/2010/main" val="221454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1F04E-1A98-3C91-A29E-BF691AD1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A7F89-ADB8-61EF-26DB-91347C7C4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1D38E-1A6F-6F2F-7ACB-31D98FE93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B80406C2-B939-49A6-BAD7-D4B1D3DE7CA5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10FE8-F204-AE7A-DA3C-EB31CBFEC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05ED9-C481-6234-5DA3-B9B6C3100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A0EA41B-F775-4603-877C-1419A1CD13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6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Berlin Sans FB Demi" panose="020E0802020502020306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diritto 5">
            <a:extLst>
              <a:ext uri="{FF2B5EF4-FFF2-40B4-BE49-F238E27FC236}">
                <a16:creationId xmlns:a16="http://schemas.microsoft.com/office/drawing/2014/main" id="{F24EEB80-964D-E692-3981-538082ADCB36}"/>
              </a:ext>
            </a:extLst>
          </p:cNvPr>
          <p:cNvCxnSpPr/>
          <p:nvPr userDrawn="1"/>
        </p:nvCxnSpPr>
        <p:spPr>
          <a:xfrm flipV="1">
            <a:off x="743054" y="821276"/>
            <a:ext cx="10808686" cy="8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diritto 9">
            <a:extLst>
              <a:ext uri="{FF2B5EF4-FFF2-40B4-BE49-F238E27FC236}">
                <a16:creationId xmlns:a16="http://schemas.microsoft.com/office/drawing/2014/main" id="{D8DFB5EE-2F47-EB30-9E04-E5869447A2F7}"/>
              </a:ext>
            </a:extLst>
          </p:cNvPr>
          <p:cNvCxnSpPr/>
          <p:nvPr userDrawn="1"/>
        </p:nvCxnSpPr>
        <p:spPr>
          <a:xfrm flipV="1">
            <a:off x="752527" y="6356350"/>
            <a:ext cx="10799213" cy="8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egnaposto data 3">
            <a:extLst>
              <a:ext uri="{FF2B5EF4-FFF2-40B4-BE49-F238E27FC236}">
                <a16:creationId xmlns:a16="http://schemas.microsoft.com/office/drawing/2014/main" id="{8BF20AE2-7FDA-127A-082E-21703232F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3054" y="6356350"/>
            <a:ext cx="3731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19 September 2023 – Kaiserslautern, Germany</a:t>
            </a:r>
            <a:endParaRPr lang="en-US" dirty="0"/>
          </a:p>
        </p:txBody>
      </p:sp>
      <p:sp>
        <p:nvSpPr>
          <p:cNvPr id="13" name="Rettangolo 7">
            <a:extLst>
              <a:ext uri="{FF2B5EF4-FFF2-40B4-BE49-F238E27FC236}">
                <a16:creationId xmlns:a16="http://schemas.microsoft.com/office/drawing/2014/main" id="{905083F2-3E75-5E26-D6F0-47B720CABCDE}"/>
              </a:ext>
            </a:extLst>
          </p:cNvPr>
          <p:cNvSpPr/>
          <p:nvPr userDrawn="1"/>
        </p:nvSpPr>
        <p:spPr>
          <a:xfrm>
            <a:off x="640260" y="124355"/>
            <a:ext cx="3777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4D7AC3"/>
                </a:solidFill>
                <a:latin typeface="Berlin Sans FB" panose="020E0602020502020306" pitchFamily="34" charset="0"/>
              </a:rPr>
              <a:t>1st European Symposium on Artificial Intelligence in Manufacturing</a:t>
            </a:r>
            <a:endParaRPr lang="it-CH" sz="1800" b="0" dirty="0">
              <a:solidFill>
                <a:srgbClr val="4D7AC3"/>
              </a:solidFill>
              <a:latin typeface="Berlin Sans FB" panose="020E0602020502020306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68D85B-7C7C-AB63-C107-FAA10BEDA5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9623" t="2464" r="17551" b="32894"/>
          <a:stretch/>
        </p:blipFill>
        <p:spPr>
          <a:xfrm>
            <a:off x="9418320" y="176881"/>
            <a:ext cx="2133420" cy="547549"/>
          </a:xfrm>
          <a:prstGeom prst="rect">
            <a:avLst/>
          </a:prstGeom>
        </p:spPr>
      </p:pic>
      <p:sp>
        <p:nvSpPr>
          <p:cNvPr id="2" name="Text Placeholder 18">
            <a:extLst>
              <a:ext uri="{FF2B5EF4-FFF2-40B4-BE49-F238E27FC236}">
                <a16:creationId xmlns:a16="http://schemas.microsoft.com/office/drawing/2014/main" id="{66851895-D6F7-756D-0DCD-627E45AA40C3}"/>
              </a:ext>
            </a:extLst>
          </p:cNvPr>
          <p:cNvSpPr txBox="1">
            <a:spLocks/>
          </p:cNvSpPr>
          <p:nvPr userDrawn="1"/>
        </p:nvSpPr>
        <p:spPr>
          <a:xfrm>
            <a:off x="707231" y="2082321"/>
            <a:ext cx="10777538" cy="74880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09FCD6F-E582-33C2-B259-E6DD16962F11}"/>
              </a:ext>
            </a:extLst>
          </p:cNvPr>
          <p:cNvSpPr txBox="1">
            <a:spLocks/>
          </p:cNvSpPr>
          <p:nvPr userDrawn="1"/>
        </p:nvSpPr>
        <p:spPr>
          <a:xfrm>
            <a:off x="706438" y="3390900"/>
            <a:ext cx="10779125" cy="94138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4800" kern="1200" dirty="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5673C28-BCDB-3263-77FD-B21E945C4A20}"/>
              </a:ext>
            </a:extLst>
          </p:cNvPr>
          <p:cNvSpPr txBox="1">
            <a:spLocks/>
          </p:cNvSpPr>
          <p:nvPr userDrawn="1"/>
        </p:nvSpPr>
        <p:spPr>
          <a:xfrm>
            <a:off x="6840416" y="3390900"/>
            <a:ext cx="1324586" cy="94138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4800" kern="1200" dirty="0">
                <a:solidFill>
                  <a:schemeClr val="bg2">
                    <a:lumMod val="2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664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168C-FCF0-6A7D-FEBC-9E3C5807D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E121A-0DF9-5C9F-B26A-19E25ADD4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B2CC82E-7320-B436-7C73-2DFE22224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55D23-884A-8D61-B386-34C8F222E1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9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0C34-426E-69F0-1073-BC95FE63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9B9AB-809A-C31C-02C8-BDEAD74A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E7BF2-2B88-5527-0556-F839CCF1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39CC93F-5D46-14A0-439A-7698996070E9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2FB7-8435-5806-5B3C-CAA71A4C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DE956-031D-4B6B-5B08-D653AD7F86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C8029-DDFC-BE1B-C1FD-7234E65F9B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55C54-3AE3-D047-7857-6E372ECC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3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063477A-2FB4-5C1D-236B-4BD6764B495E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5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E92D-9EDC-E7B8-2BA0-594F0FB2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A1B46-FD27-4D31-4FAB-E966ED3BE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3ACD3-696F-5D3B-6432-4A3805F7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A41B-F775-4603-877C-1419A1CD13F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053ECB4-26D3-E61D-62F3-297710C6023D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1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C20DC81-0CDF-B6D5-6A03-7C05E04A28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AIM2023">
      <a:dk1>
        <a:srgbClr val="262626"/>
      </a:dk1>
      <a:lt1>
        <a:srgbClr val="FFFFFF"/>
      </a:lt1>
      <a:dk2>
        <a:srgbClr val="3A3838"/>
      </a:dk2>
      <a:lt2>
        <a:srgbClr val="E7E6E6"/>
      </a:lt2>
      <a:accent1>
        <a:srgbClr val="4775C1"/>
      </a:accent1>
      <a:accent2>
        <a:srgbClr val="FFC000"/>
      </a:accent2>
      <a:accent3>
        <a:srgbClr val="A5A5A5"/>
      </a:accent3>
      <a:accent4>
        <a:srgbClr val="BAE0FE"/>
      </a:accent4>
      <a:accent5>
        <a:srgbClr val="5B9BD5"/>
      </a:accent5>
      <a:accent6>
        <a:srgbClr val="FFD961"/>
      </a:accent6>
      <a:hlink>
        <a:srgbClr val="0563C1"/>
      </a:hlink>
      <a:folHlink>
        <a:srgbClr val="75707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nal Slid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E805E27B7874F82C2CC413052AA9D" ma:contentTypeVersion="12" ma:contentTypeDescription="Create a new document." ma:contentTypeScope="" ma:versionID="0a2ffc7eeae20a241d519d975e368554">
  <xsd:schema xmlns:xsd="http://www.w3.org/2001/XMLSchema" xmlns:xs="http://www.w3.org/2001/XMLSchema" xmlns:p="http://schemas.microsoft.com/office/2006/metadata/properties" xmlns:ns3="85bc6d92-6075-41d9-815d-db5053db5ca4" xmlns:ns4="7efab344-91de-4728-bd05-a928dea834f8" targetNamespace="http://schemas.microsoft.com/office/2006/metadata/properties" ma:root="true" ma:fieldsID="a77c04e85c69c65ed3e641e1af411e2c" ns3:_="" ns4:_="">
    <xsd:import namespace="85bc6d92-6075-41d9-815d-db5053db5ca4"/>
    <xsd:import namespace="7efab344-91de-4728-bd05-a928dea834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bc6d92-6075-41d9-815d-db5053db5c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fab344-91de-4728-bd05-a928dea834f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5bc6d92-6075-41d9-815d-db5053db5ca4" xsi:nil="true"/>
  </documentManagement>
</p:properties>
</file>

<file path=customXml/itemProps1.xml><?xml version="1.0" encoding="utf-8"?>
<ds:datastoreItem xmlns:ds="http://schemas.openxmlformats.org/officeDocument/2006/customXml" ds:itemID="{B382F6BF-CA5B-4B92-8982-A205688158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bc6d92-6075-41d9-815d-db5053db5ca4"/>
    <ds:schemaRef ds:uri="7efab344-91de-4728-bd05-a928dea83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E71F20-6872-4ABF-A2F9-DA7F2682F5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F9F95-393A-48D3-95BC-139D4C83516A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7efab344-91de-4728-bd05-a928dea834f8"/>
    <ds:schemaRef ds:uri="http://schemas.openxmlformats.org/package/2006/metadata/core-properties"/>
    <ds:schemaRef ds:uri="http://schemas.microsoft.com/office/2006/metadata/properties"/>
    <ds:schemaRef ds:uri="85bc6d92-6075-41d9-815d-db5053db5ca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Berlin Sans FB</vt:lpstr>
      <vt:lpstr>Berlin Sans FB Demi</vt:lpstr>
      <vt:lpstr>Calibri</vt:lpstr>
      <vt:lpstr>Office Theme</vt:lpstr>
      <vt:lpstr>Final Slide2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LMS (Z)</dc:creator>
  <cp:lastModifiedBy>LMS</cp:lastModifiedBy>
  <cp:revision>6</cp:revision>
  <dcterms:created xsi:type="dcterms:W3CDTF">2023-09-06T10:42:53Z</dcterms:created>
  <dcterms:modified xsi:type="dcterms:W3CDTF">2023-09-06T17:55:59Z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0x010100DD2E805E27B7874F82C2CC413052AA9D</vt:lpwstr>
  </property>
</Properties>
</file>